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34" y="-1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947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770473"/>
            <a:ext cx="1485900" cy="75945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770471"/>
            <a:ext cx="4457700" cy="75946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947" y="627123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030" y="1343541"/>
            <a:ext cx="3469619" cy="682413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947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77190" y="7201408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2832246" y="8828265"/>
            <a:ext cx="1714500" cy="52740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E43301-7348-4CD4-8063-41A9891DE7B5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4546746" y="8828265"/>
            <a:ext cx="1714500" cy="52740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261246" y="8828265"/>
            <a:ext cx="342900" cy="52740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BFB947-FC88-4B03-9331-434B57139C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Рисунок 0" descr="s46606866.jp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76672" y="1784648"/>
            <a:ext cx="2682532" cy="2011899"/>
          </a:xfrm>
          <a:prstGeom prst="rect">
            <a:avLst/>
          </a:prstGeom>
          <a:noFill/>
        </p:spPr>
      </p:pic>
      <p:pic>
        <p:nvPicPr>
          <p:cNvPr id="12293" name="Рисунок 1" descr="s35383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024" y="1784648"/>
            <a:ext cx="2673934" cy="2003301"/>
          </a:xfrm>
          <a:prstGeom prst="rect">
            <a:avLst/>
          </a:prstGeom>
          <a:noFill/>
        </p:spPr>
      </p:pic>
      <p:pic>
        <p:nvPicPr>
          <p:cNvPr id="12292" name="Рисунок 2" descr="54840419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74340" y="5025008"/>
            <a:ext cx="2600325" cy="1954212"/>
          </a:xfrm>
          <a:prstGeom prst="rect">
            <a:avLst/>
          </a:prstGeom>
          <a:noFill/>
        </p:spPr>
      </p:pic>
      <p:pic>
        <p:nvPicPr>
          <p:cNvPr id="12291" name="Рисунок 3" descr="s75376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9040" y="5044058"/>
            <a:ext cx="2609850" cy="1955800"/>
          </a:xfrm>
          <a:prstGeom prst="rect">
            <a:avLst/>
          </a:prstGeom>
          <a:noFill/>
        </p:spPr>
      </p:pic>
      <p:pic>
        <p:nvPicPr>
          <p:cNvPr id="12290" name="Рисунок 39" descr="s986913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764" y="7842845"/>
            <a:ext cx="2886075" cy="1514475"/>
          </a:xfrm>
          <a:prstGeom prst="rect">
            <a:avLst/>
          </a:prstGeom>
          <a:noFill/>
        </p:spPr>
      </p:pic>
      <p:pic>
        <p:nvPicPr>
          <p:cNvPr id="12289" name="Рисунок 40" descr="s869349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5064" y="7833320"/>
            <a:ext cx="2305050" cy="1524000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60648" y="200472"/>
            <a:ext cx="63367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СЕНТЯБРЬ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 периода «Мы приходим в детский сад»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Праздник «Здравствуй, детский сад»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вовлечение родителей воспитанников в воспитательно-образовательную деятельность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60648" y="3728864"/>
            <a:ext cx="6597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Родительское собрание  «Цели и задачи образовательной деятельности в новом учебном году»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установка приоритетных задач на учебный год совместно с родителями.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60647" y="6465168"/>
            <a:ext cx="65973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Акция «Листопад»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благоустройство территории детского сада совместно с родителями.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1371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Рисунок 36" descr="s13892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4953000"/>
            <a:ext cx="2181225" cy="1447800"/>
          </a:xfrm>
          <a:prstGeom prst="rect">
            <a:avLst/>
          </a:prstGeom>
          <a:noFill/>
        </p:spPr>
      </p:pic>
      <p:pic>
        <p:nvPicPr>
          <p:cNvPr id="35842" name="Рисунок 37" descr="s23474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040" y="4953000"/>
            <a:ext cx="2162175" cy="1438275"/>
          </a:xfrm>
          <a:prstGeom prst="rect">
            <a:avLst/>
          </a:prstGeom>
          <a:noFill/>
        </p:spPr>
      </p:pic>
      <p:pic>
        <p:nvPicPr>
          <p:cNvPr id="35845" name="Рисунок 33" descr="162332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124" y="1712640"/>
            <a:ext cx="2200275" cy="1463675"/>
          </a:xfrm>
          <a:prstGeom prst="rect">
            <a:avLst/>
          </a:prstGeom>
          <a:noFill/>
        </p:spPr>
      </p:pic>
      <p:pic>
        <p:nvPicPr>
          <p:cNvPr id="35846" name="Рисунок 34" descr="05175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5024" y="1712640"/>
            <a:ext cx="2198688" cy="1466850"/>
          </a:xfrm>
          <a:prstGeom prst="rect">
            <a:avLst/>
          </a:prstGeom>
          <a:noFill/>
        </p:spPr>
      </p:pic>
      <p:pic>
        <p:nvPicPr>
          <p:cNvPr id="35841" name="Рисунок 38" descr="57865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5144" y="8049344"/>
            <a:ext cx="1828800" cy="1371600"/>
          </a:xfrm>
          <a:prstGeom prst="rect">
            <a:avLst/>
          </a:prstGeom>
          <a:noFill/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60648" y="184790"/>
            <a:ext cx="622720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ИЮНЬ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 периода «Мы живем в России»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Праздник «День защиты детей»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вовлечение родителей воспитанников в воспитательно-образовательную деятельность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60648" y="3178929"/>
            <a:ext cx="62646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ИЮЛЬ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 периода «Наша дружная семья – папа, мама, брат и я!»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Физкультурное развлечение «День семьи»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вовлечение родителей воспитанников в воспитательно-образовательную деятельность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60648" y="6423357"/>
            <a:ext cx="63367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АВГУСТ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 периода «До свидания, детский сад!»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Встреча с педагогом психологом по адаптации 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260648" y="7476182"/>
            <a:ext cx="63367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сохранение и укрепление психологического здоровья и эмоционального благополучия  детей, адаптация к условиям ДОУ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6" descr="s51764245.jpg"/>
          <p:cNvPicPr>
            <a:picLocks noChangeAspect="1" noChangeArrowheads="1"/>
          </p:cNvPicPr>
          <p:nvPr/>
        </p:nvPicPr>
        <p:blipFill>
          <a:blip r:embed="rId2" cstate="print"/>
          <a:srcRect t="25814"/>
          <a:stretch>
            <a:fillRect/>
          </a:stretch>
        </p:blipFill>
        <p:spPr bwMode="auto">
          <a:xfrm>
            <a:off x="2204864" y="5097016"/>
            <a:ext cx="2714625" cy="1512168"/>
          </a:xfrm>
          <a:prstGeom prst="rect">
            <a:avLst/>
          </a:prstGeom>
          <a:noFill/>
        </p:spPr>
      </p:pic>
      <p:pic>
        <p:nvPicPr>
          <p:cNvPr id="15365" name="Рисунок 4" descr="s27562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49" y="1948556"/>
            <a:ext cx="2856045" cy="1964582"/>
          </a:xfrm>
          <a:prstGeom prst="rect">
            <a:avLst/>
          </a:prstGeom>
          <a:noFill/>
        </p:spPr>
      </p:pic>
      <p:pic>
        <p:nvPicPr>
          <p:cNvPr id="15364" name="Рисунок 5" descr="s17158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5024" y="1946666"/>
            <a:ext cx="2664296" cy="1998222"/>
          </a:xfrm>
          <a:prstGeom prst="rect">
            <a:avLst/>
          </a:prstGeom>
          <a:noFill/>
        </p:spPr>
      </p:pic>
      <p:pic>
        <p:nvPicPr>
          <p:cNvPr id="15362" name="Рисунок 7" descr="zolotya_osen2016-02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7473280"/>
            <a:ext cx="2507704" cy="1883621"/>
          </a:xfrm>
          <a:prstGeom prst="rect">
            <a:avLst/>
          </a:prstGeom>
          <a:noFill/>
        </p:spPr>
      </p:pic>
      <p:pic>
        <p:nvPicPr>
          <p:cNvPr id="15361" name="Рисунок 8" descr="zolotya_osen2016-02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9040" y="7473280"/>
            <a:ext cx="2504861" cy="1876513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0648" y="154593"/>
            <a:ext cx="6336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ОКТЯБРЬ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 периода «С днем рождения, детский сад!» - все ребята говорят»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Праздник «Дары осени»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вовлечение родителей воспитанников в воспитательно-образовательную деятельность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60648" y="3959404"/>
            <a:ext cx="63367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Открытые образовательные мероприятия по программе «Давай дружить»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вовлечение родителей воспитанников в воспитательно-образовательную деятельность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60648" y="6612086"/>
            <a:ext cx="65253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Конкурс на лучшую осеннюю поделку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совместное развитие активности и творчества родителей 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6609184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1" descr="s85667874.jpg"/>
          <p:cNvPicPr>
            <a:picLocks noChangeAspect="1" noChangeArrowheads="1"/>
          </p:cNvPicPr>
          <p:nvPr/>
        </p:nvPicPr>
        <p:blipFill>
          <a:blip r:embed="rId2" cstate="print"/>
          <a:srcRect t="28999"/>
          <a:stretch>
            <a:fillRect/>
          </a:stretch>
        </p:blipFill>
        <p:spPr bwMode="auto">
          <a:xfrm>
            <a:off x="1196751" y="5804494"/>
            <a:ext cx="4350905" cy="2316857"/>
          </a:xfrm>
          <a:prstGeom prst="rect">
            <a:avLst/>
          </a:prstGeom>
          <a:noFill/>
        </p:spPr>
      </p:pic>
      <p:pic>
        <p:nvPicPr>
          <p:cNvPr id="28675" name="Рисунок 9" descr="s54854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02" y="2072679"/>
            <a:ext cx="2804782" cy="2072877"/>
          </a:xfrm>
          <a:prstGeom prst="rect">
            <a:avLst/>
          </a:prstGeom>
          <a:noFill/>
        </p:spPr>
      </p:pic>
      <p:pic>
        <p:nvPicPr>
          <p:cNvPr id="28674" name="Рисунок 10" descr="s76758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3523" y="2072680"/>
            <a:ext cx="2784309" cy="2088232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60648" y="200472"/>
            <a:ext cx="62646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НОЯБРЬ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 периода «Все я делаю для мамы»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Праздник «Фестиваль друзей»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вовлечение родителей воспитанников в воспитательно-образовательную деятельность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60648" y="4364335"/>
            <a:ext cx="62646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Открытые образовательные мероприятия «Все я делаю для мамы»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вовлечение родителей воспитанников в воспитательно-образовательную деятельность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2486025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Рисунок 12" descr="615046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09" y="1928665"/>
            <a:ext cx="2577425" cy="1935298"/>
          </a:xfrm>
          <a:prstGeom prst="rect">
            <a:avLst/>
          </a:prstGeom>
          <a:noFill/>
        </p:spPr>
      </p:pic>
      <p:pic>
        <p:nvPicPr>
          <p:cNvPr id="29700" name="Рисунок 13" descr="96374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059" y="1928664"/>
            <a:ext cx="2595261" cy="1944216"/>
          </a:xfrm>
          <a:prstGeom prst="rect">
            <a:avLst/>
          </a:prstGeom>
          <a:noFill/>
        </p:spPr>
      </p:pic>
      <p:pic>
        <p:nvPicPr>
          <p:cNvPr id="29699" name="Рисунок 14" descr="s73759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872" y="4958685"/>
            <a:ext cx="2592288" cy="1722507"/>
          </a:xfrm>
          <a:prstGeom prst="rect">
            <a:avLst/>
          </a:prstGeom>
          <a:noFill/>
        </p:spPr>
      </p:pic>
      <p:pic>
        <p:nvPicPr>
          <p:cNvPr id="29698" name="Рисунок 15" descr="новогодние-игрушки-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7689304"/>
            <a:ext cx="2276475" cy="1704975"/>
          </a:xfrm>
          <a:prstGeom prst="rect">
            <a:avLst/>
          </a:prstGeom>
          <a:noFill/>
        </p:spPr>
      </p:pic>
      <p:pic>
        <p:nvPicPr>
          <p:cNvPr id="29697" name="Рисунок 16" descr="2011_153_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9040" y="7650038"/>
            <a:ext cx="2492375" cy="169545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60648" y="123815"/>
            <a:ext cx="63367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ДЕКАБРЬ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 периода «Дети водят хоровод, наступает новый год»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Праздник «Новый год»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вовлечение родителей воспитанников в </a:t>
            </a:r>
            <a:r>
              <a:rPr lang="ru-RU" sz="1600" dirty="0"/>
              <a:t>воспитательно-образовательную </a:t>
            </a:r>
            <a:r>
              <a:rPr lang="ru-RU" sz="1600" dirty="0" smtClean="0"/>
              <a:t>деятельность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25241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60649" y="3872880"/>
            <a:ext cx="6597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Родительское собрание  «Традиции здорового образа жизни в семье»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приобщение родителей к семейным традициям, обычаям, ценностям.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60649" y="6653897"/>
            <a:ext cx="63367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Конкурс на лучшую новогоднюю игрушку «Новогодний карнавал»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совместное развитие активности и творчества родителей 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74390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9" descr="s55537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00" y="4016896"/>
            <a:ext cx="3600400" cy="2016224"/>
          </a:xfrm>
          <a:prstGeom prst="rect">
            <a:avLst/>
          </a:prstGeom>
          <a:noFill/>
        </p:spPr>
      </p:pic>
      <p:pic>
        <p:nvPicPr>
          <p:cNvPr id="30721" name="Рисунок 20" descr="s49909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450" y="7185248"/>
            <a:ext cx="2705100" cy="2028825"/>
          </a:xfrm>
          <a:prstGeom prst="rect">
            <a:avLst/>
          </a:prstGeom>
          <a:noFill/>
        </p:spPr>
      </p:pic>
      <p:pic>
        <p:nvPicPr>
          <p:cNvPr id="30723" name="Рисунок 17" descr="s03115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2253655"/>
            <a:ext cx="3023189" cy="1691233"/>
          </a:xfrm>
          <a:prstGeom prst="rect">
            <a:avLst/>
          </a:prstGeom>
          <a:noFill/>
        </p:spPr>
      </p:pic>
      <p:pic>
        <p:nvPicPr>
          <p:cNvPr id="30724" name="Рисунок 18" descr="s17830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1008" y="2253655"/>
            <a:ext cx="3020267" cy="1691233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60648" y="200472"/>
            <a:ext cx="63367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ФЕВРАЛЬ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 периода «Для меня всегда герой - самый лучший папа мой!»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Физкультурно-музыкальное развлечение  «Вместе с папой»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приобщение детей и родителей к здоровому образу жизни через совместные спортивные мероприятия с родителями.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60648" y="6033120"/>
            <a:ext cx="6597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Открытые образовательные мероприятия «Правила поведения»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вовлечение родителей воспитанников в воспитательно-образовательную деятельность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5076825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Рисунок 21" descr="s12169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2288704"/>
            <a:ext cx="2794397" cy="2088232"/>
          </a:xfrm>
          <a:prstGeom prst="rect">
            <a:avLst/>
          </a:prstGeom>
          <a:noFill/>
        </p:spPr>
      </p:pic>
      <p:pic>
        <p:nvPicPr>
          <p:cNvPr id="31747" name="Рисунок 22" descr="s98354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060" y="2288704"/>
            <a:ext cx="2794397" cy="2088232"/>
          </a:xfrm>
          <a:prstGeom prst="rect">
            <a:avLst/>
          </a:prstGeom>
          <a:noFill/>
        </p:spPr>
      </p:pic>
      <p:pic>
        <p:nvPicPr>
          <p:cNvPr id="31745" name="Рисунок 23" descr="s44157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6105128"/>
            <a:ext cx="1685925" cy="1990725"/>
          </a:xfrm>
          <a:prstGeom prst="rect">
            <a:avLst/>
          </a:prstGeom>
          <a:noFill/>
        </p:spPr>
      </p:pic>
      <p:pic>
        <p:nvPicPr>
          <p:cNvPr id="5" name="Рисунок 4" descr="G:\777\все\рабочий стол\оом\Рисунок4 (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0729" y="6033120"/>
            <a:ext cx="2883921" cy="21602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60648" y="196404"/>
            <a:ext cx="63367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МАРТ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 периода «Ласточка с весною в гости к нам спешит»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Праздник  «8 марта»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вовлечение родителей воспитанников в воспитательно-образовательную деятельность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60648" y="4088904"/>
            <a:ext cx="6336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Открытые образовательные мероприятия «Здравствуй, весна!»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вовлечение родителей воспитанников в воспитательно-образовательную деятельность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9144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8" descr="12okt16_studen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7855" y="6249144"/>
            <a:ext cx="3122290" cy="2325568"/>
          </a:xfrm>
          <a:prstGeom prst="rect">
            <a:avLst/>
          </a:prstGeom>
          <a:noFill/>
        </p:spPr>
      </p:pic>
      <p:pic>
        <p:nvPicPr>
          <p:cNvPr id="32771" name="Рисунок 26" descr="s50905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968" y="2578993"/>
            <a:ext cx="3331473" cy="1869951"/>
          </a:xfrm>
          <a:prstGeom prst="rect">
            <a:avLst/>
          </a:prstGeom>
          <a:noFill/>
        </p:spPr>
      </p:pic>
      <p:pic>
        <p:nvPicPr>
          <p:cNvPr id="32770" name="Рисунок 27" descr="s02839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2578993"/>
            <a:ext cx="2493268" cy="1869951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60648" y="200472"/>
            <a:ext cx="63367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АПРЕЛЬ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Тема периода «Будем мы всегда ценить и природой  дорожить»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Открытые образовательные мероприятия «День Земли»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вовлечение родителей воспитанников в воспитательно-образовательную деятельность детского сада.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0648" y="4592960"/>
            <a:ext cx="654623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Родительское собрание  «Подведение итогов за 2015-2016 учебный год»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подвести итоги совместной деятельности за прошедший год, определить перспективы на будущее совместно с родителями.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2514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DSC03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288704"/>
            <a:ext cx="3581400" cy="2295525"/>
          </a:xfrm>
          <a:prstGeom prst="rect">
            <a:avLst/>
          </a:prstGeom>
          <a:noFill/>
        </p:spPr>
      </p:pic>
      <p:pic>
        <p:nvPicPr>
          <p:cNvPr id="33793" name="Рисунок 32" descr="898250116.jpg"/>
          <p:cNvPicPr>
            <a:picLocks noChangeAspect="1" noChangeArrowheads="1"/>
          </p:cNvPicPr>
          <p:nvPr/>
        </p:nvPicPr>
        <p:blipFill>
          <a:blip r:embed="rId3" cstate="print"/>
          <a:srcRect l="17958" t="42735" r="28809"/>
          <a:stretch>
            <a:fillRect/>
          </a:stretch>
        </p:blipFill>
        <p:spPr bwMode="auto">
          <a:xfrm>
            <a:off x="3656636" y="6033120"/>
            <a:ext cx="2673297" cy="216024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60648" y="196404"/>
            <a:ext cx="63367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 периода: Скажем дружно деду:</a:t>
            </a:r>
            <a:b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«Спасибо за победу!»»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Выпускной «До свидания, детский сад»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вовлечение родителей воспитанников в воспитательно-образовательную деятельность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5495925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4" descr="DSCF4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79" y="6033120"/>
            <a:ext cx="2963261" cy="2160240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0648" y="4955902"/>
            <a:ext cx="63367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Проект «Помни имя свое»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совместно с родителями способствовать воспитанию граждан и патриотов своей страны.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Рисунок 41" descr="s11311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96616"/>
            <a:ext cx="3810000" cy="2857500"/>
          </a:xfrm>
          <a:prstGeom prst="rect">
            <a:avLst/>
          </a:prstGeom>
          <a:noFill/>
        </p:spPr>
      </p:pic>
      <p:pic>
        <p:nvPicPr>
          <p:cNvPr id="34817" name="Рисунок 29" descr="s12134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194" y="5829806"/>
            <a:ext cx="3807612" cy="2842111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59683" y="560512"/>
            <a:ext cx="63376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Участие в акции бессмертный полк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совместно с родителями способствовать воспитанию граждан и патриотов своей страны.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60648" y="4736976"/>
            <a:ext cx="63367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Праздник «День Памяти»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совместно с родителями способствовать воспитанию граждан и патриотов своей страны.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</TotalTime>
  <Words>538</Words>
  <Application>Microsoft Office PowerPoint</Application>
  <PresentationFormat>Лист A4 (210x297 мм)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2017-05-31T13:03:03Z</dcterms:created>
  <dcterms:modified xsi:type="dcterms:W3CDTF">2017-05-31T14:30:36Z</dcterms:modified>
</cp:coreProperties>
</file>